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sldIdLst>
    <p:sldId id="257" r:id="rId2"/>
    <p:sldId id="26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E24AAC"/>
    <a:srgbClr val="595FD3"/>
    <a:srgbClr val="9A919B"/>
    <a:srgbClr val="00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0"/>
    <p:restoredTop sz="94600"/>
  </p:normalViewPr>
  <p:slideViewPr>
    <p:cSldViewPr>
      <p:cViewPr varScale="1">
        <p:scale>
          <a:sx n="71" d="100"/>
          <a:sy n="71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92CA51-5411-4F67-AD5F-5911392C1884}" type="datetimeFigureOut">
              <a:rPr lang="en-US" smtClean="0"/>
              <a:pPr/>
              <a:t>2/5/2006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29486-A39F-47C4-BE0D-2768EB34C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129486-A39F-47C4-BE0D-2768EB34C31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8C41-479C-49F6-86C4-267C01485D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404B24E-662F-451D-8EE5-8C480142E2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D5A-EA7C-4EB4-BEC7-2E3C591F45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73757-E841-4A60-B45B-E763BE54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644EB-848A-4BB7-B7FD-197B9E3C0A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4832F-EF2C-462B-89CB-3A04FAF3AB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A650F-AFC8-4A61-A58E-013BADE14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310BF-A7A7-4290-87CE-C58CB61669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6498D-736A-4506-B3A6-2CDF27B192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4C38A-942F-48AD-A324-F4EDEC96D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5880-A953-4318-8CF8-DA669A37A3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BA5F-D691-428A-ADE2-C6397B7D1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925880-A953-4318-8CF8-DA669A37A33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32" r:id="rId8"/>
    <p:sldLayoutId id="2147483728" r:id="rId9"/>
    <p:sldLayoutId id="2147483729" r:id="rId10"/>
    <p:sldLayoutId id="2147483730" r:id="rId11"/>
    <p:sldLayoutId id="2147483731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371600"/>
            <a:ext cx="7851775" cy="18288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Flexible </a:t>
            </a:r>
            <a:r>
              <a:rPr lang="en-US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Deterministic </a:t>
            </a:r>
            <a:r>
              <a:rPr lang="en-U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				 Packet Marking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	  Software requirements: 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		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Operating System     : </a:t>
            </a:r>
            <a:r>
              <a:rPr lang="en-US" dirty="0" smtClean="0"/>
              <a:t>Windows server 2000 family</a:t>
            </a:r>
          </a:p>
          <a:p>
            <a:r>
              <a:rPr lang="en-US" b="1" dirty="0" smtClean="0"/>
              <a:t>Techniques    </a:t>
            </a:r>
            <a:r>
              <a:rPr lang="en-US" dirty="0" smtClean="0"/>
              <a:t>             : JDK 1.5 </a:t>
            </a:r>
            <a:r>
              <a:rPr lang="en-US" b="1" dirty="0" smtClean="0"/>
              <a:t> </a:t>
            </a:r>
            <a:endParaRPr lang="en-US" dirty="0" smtClean="0"/>
          </a:p>
          <a:p>
            <a:r>
              <a:rPr lang="en-US" b="1" dirty="0" smtClean="0"/>
              <a:t>Front End</a:t>
            </a:r>
            <a:r>
              <a:rPr lang="en-US" dirty="0" smtClean="0"/>
              <a:t>                    : Java Swing.</a:t>
            </a:r>
          </a:p>
          <a:p>
            <a:r>
              <a:rPr lang="en-US" b="1" dirty="0" smtClean="0"/>
              <a:t>Implementation </a:t>
            </a:r>
            <a:r>
              <a:rPr lang="en-US" dirty="0" smtClean="0"/>
              <a:t>       : Socket in Java.</a:t>
            </a:r>
          </a:p>
          <a:p>
            <a:endParaRPr lang="en-US" dirty="0"/>
          </a:p>
        </p:txBody>
      </p:sp>
      <p:pic>
        <p:nvPicPr>
          <p:cNvPr id="2050" name="Picture 2" descr="C:\Program Files\Microsoft Office2007\MEDIA\CAGCAT10\j028575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066800"/>
            <a:ext cx="990600" cy="7129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2895600"/>
            <a:ext cx="8229600" cy="1752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>
                <a:solidFill>
                  <a:srgbClr val="00B050"/>
                </a:solidFill>
              </a:rPr>
              <a:t>THANK YOU</a:t>
            </a:r>
            <a:endParaRPr lang="en-US" sz="8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An IP Trace back System to Find</a:t>
            </a:r>
            <a:br>
              <a:rPr lang="en-US" sz="4400" dirty="0" smtClean="0"/>
            </a:br>
            <a:r>
              <a:rPr lang="en-US" sz="4400" dirty="0" smtClean="0"/>
              <a:t>the Real Source of Attacks</a:t>
            </a:r>
            <a:endParaRPr lang="en-US" sz="4400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495800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AIM:</a:t>
            </a:r>
          </a:p>
          <a:p>
            <a:pPr algn="l"/>
            <a:r>
              <a:rPr lang="en-US" sz="3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Internet Protocol (IP) trace back is the enabling technology to control Internet crime.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001000" cy="1143000"/>
          </a:xfrm>
        </p:spPr>
        <p:txBody>
          <a:bodyPr/>
          <a:lstStyle/>
          <a:p>
            <a:r>
              <a:rPr lang="en-US" dirty="0" smtClean="0"/>
              <a:t>         About 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present a novel and practical IP 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trace back </a:t>
            </a:r>
            <a:r>
              <a:rPr lang="en-U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 called Flexible Deterministic Packet Marking (</a:t>
            </a:r>
            <a:r>
              <a:rPr lang="en-US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FDPM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</a:p>
          <a:p>
            <a:pPr>
              <a:buFont typeface="Wingdings" pitchFamily="2" charset="2"/>
              <a:buChar char="v"/>
            </a:pPr>
            <a:endParaRPr lang="en-U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FDPM provides </a:t>
            </a:r>
            <a:r>
              <a:rPr lang="en-U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defense system with the ability to find out the real sources of attacking packets that traverse through the network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buFont typeface="Wingdings" pitchFamily="2" charset="2"/>
              <a:buChar char="v"/>
            </a:pPr>
            <a:endParaRPr lang="en-U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</a:t>
            </a:r>
            <a:r>
              <a:rPr lang="en-U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also adaptively changes its marking rate according to the load of the participating router by a flexible flow-based marking scheme.</a:t>
            </a:r>
            <a:endParaRPr lang="en-US" sz="2800" dirty="0"/>
          </a:p>
        </p:txBody>
      </p:sp>
      <p:pic>
        <p:nvPicPr>
          <p:cNvPr id="4098" name="Picture 2" descr="C:\Program Files\Microsoft Office2007\MEDIA\CAGCAT10\j028575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838200"/>
            <a:ext cx="838200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1371600"/>
            <a:ext cx="80010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FDPM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requires a moderately small number of packets to complete the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Trace back process.</a:t>
            </a:r>
          </a:p>
          <a:p>
            <a:pPr>
              <a:buFont typeface="Wingdings" pitchFamily="2" charset="2"/>
              <a:buChar char="v"/>
            </a:pP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FDPM can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trace a large number of sources in one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trace back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process with low false positive rates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buFont typeface="Wingdings" pitchFamily="2" charset="2"/>
              <a:buChar char="v"/>
            </a:pP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built-in overload prevention mechanism makes this system capable of achieving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good trace back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result even when the router is heavily loaded.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Wingdings" pitchFamily="2" charset="2"/>
              <a:buChar char="v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8001000" cy="1143000"/>
          </a:xfrm>
        </p:spPr>
        <p:txBody>
          <a:bodyPr/>
          <a:lstStyle/>
          <a:p>
            <a:r>
              <a:rPr lang="en-US" dirty="0" smtClean="0"/>
              <a:t>          System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US" sz="2800" b="1" u="sng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EXISTING </a:t>
            </a:r>
            <a:r>
              <a:rPr lang="en-US" sz="2800" b="1" u="sng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SYSTEM</a:t>
            </a:r>
            <a:r>
              <a:rPr lang="en-US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>
              <a:buNone/>
            </a:pPr>
            <a:endParaRPr lang="en-US" b="1" i="1" dirty="0"/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PPM algorithm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More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importantly, without a proper termination condition, the attack graph constructed by the PPM algorithm would be wrong. </a:t>
            </a:r>
          </a:p>
        </p:txBody>
      </p:sp>
      <p:pic>
        <p:nvPicPr>
          <p:cNvPr id="3074" name="Picture 2" descr="C:\Program Files\Microsoft Office2007\MEDIA\CAGCAT10\j028575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219200"/>
            <a:ext cx="1143000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8001000" cy="4525963"/>
          </a:xfrm>
        </p:spPr>
        <p:txBody>
          <a:bodyPr>
            <a:normAutofit/>
          </a:bodyPr>
          <a:lstStyle/>
          <a:p>
            <a:pPr lvl="0"/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n-US" b="1" u="sng" dirty="0" smtClean="0"/>
              <a:t>Disadvantages:</a:t>
            </a:r>
          </a:p>
          <a:p>
            <a:pPr>
              <a:buNone/>
            </a:pPr>
            <a:endParaRPr lang="en-US" b="1" u="sng" dirty="0" smtClean="0"/>
          </a:p>
          <a:p>
            <a:pPr lvl="0">
              <a:buFont typeface="Wingdings" pitchFamily="2" charset="2"/>
              <a:buChar char="Ø"/>
            </a:pPr>
            <a:r>
              <a:rPr lang="en-US" dirty="0" smtClean="0"/>
              <a:t>Cannot find out Packet travel Path.</a:t>
            </a:r>
          </a:p>
          <a:p>
            <a:pPr lvl="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Packet can be lost and Duplicate  packets can be Received at the Receiver.</a:t>
            </a:r>
          </a:p>
          <a:p>
            <a:pPr lvl="0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Receiver does not have the original packet. Because of the More no of Duplication message received at the receiver.</a:t>
            </a:r>
          </a:p>
          <a:p>
            <a:pPr lvl="3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PROPOSED SYSTEM: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>
              <a:buNone/>
            </a:pPr>
            <a:endParaRPr lang="en-US" b="1" u="sng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None/>
            </a:pPr>
            <a:r>
              <a:rPr lang="en-US" b="1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FDPM Algorithm:</a:t>
            </a:r>
          </a:p>
          <a:p>
            <a:pPr lvl="0">
              <a:buNone/>
            </a:pPr>
            <a:endParaRPr lang="en-US" b="1" u="sng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FDPM algorithm provides an autonomous way for the original PPM algorithm to determine its termination</a:t>
            </a:r>
            <a:r>
              <a:rPr lang="en-US" dirty="0" smtClean="0"/>
              <a:t>.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most significant merit of the FDPM algorithm is that when the algorithm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terminates</a:t>
            </a:r>
            <a:r>
              <a:rPr lang="en-US" dirty="0" smtClean="0"/>
              <a:t> it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guarantees that the constructed attack graph is correct, with a specified level of confidence. 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1295400"/>
            <a:ext cx="8001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We carry out simulations on the FDPM algorithm and show that the FDPM algorithm can guarantee the correctness of the constructed attack graph.</a:t>
            </a:r>
          </a:p>
          <a:p>
            <a:pPr>
              <a:buNone/>
            </a:pPr>
            <a:r>
              <a:rPr lang="en-US" b="1" u="sng" dirty="0" smtClean="0"/>
              <a:t>Advantages: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 </a:t>
            </a:r>
            <a:r>
              <a:rPr lang="en-US" dirty="0" smtClean="0"/>
              <a:t>Different probabilities that a router marks the attack packets .</a:t>
            </a:r>
          </a:p>
          <a:p>
            <a:pPr lvl="0">
              <a:buFont typeface="Wingdings" pitchFamily="2" charset="2"/>
              <a:buChar char="Ø"/>
            </a:pPr>
            <a:r>
              <a:rPr lang="en-US" dirty="0" smtClean="0"/>
              <a:t>Easy to find out packet loss and Duplicate packets.</a:t>
            </a:r>
          </a:p>
          <a:p>
            <a:pPr lvl="0">
              <a:buFont typeface="Wingdings" pitchFamily="2" charset="2"/>
              <a:buChar char="Ø"/>
            </a:pPr>
            <a:r>
              <a:rPr lang="en-US" dirty="0" smtClean="0"/>
              <a:t>Find out each and every packet path. </a:t>
            </a:r>
          </a:p>
          <a:p>
            <a:pPr lvl="0">
              <a:buFont typeface="Wingdings" pitchFamily="2" charset="2"/>
              <a:buChar char="Ø"/>
            </a:pPr>
            <a:r>
              <a:rPr lang="en-US" dirty="0" smtClean="0"/>
              <a:t>To reduce the network traffic.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	  Hardware requirements: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			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r>
              <a:rPr lang="en-US" sz="2800" b="1" dirty="0" smtClean="0"/>
              <a:t>Processor</a:t>
            </a:r>
            <a:r>
              <a:rPr lang="en-US" sz="2800" dirty="0" smtClean="0"/>
              <a:t> </a:t>
            </a:r>
            <a:r>
              <a:rPr lang="en-US" dirty="0" smtClean="0"/>
              <a:t>       : Any Processor above                   			            500 Mhz.</a:t>
            </a:r>
            <a:r>
              <a:rPr lang="en-US" b="1" dirty="0" smtClean="0"/>
              <a:t> </a:t>
            </a:r>
            <a:endParaRPr lang="en-US" dirty="0" smtClean="0"/>
          </a:p>
          <a:p>
            <a:r>
              <a:rPr lang="en-US" b="1" dirty="0" smtClean="0"/>
              <a:t>Ram</a:t>
            </a:r>
            <a:r>
              <a:rPr lang="en-US" dirty="0" smtClean="0"/>
              <a:t>                   :  128Mb</a:t>
            </a:r>
          </a:p>
          <a:p>
            <a:r>
              <a:rPr lang="en-US" b="1" dirty="0" smtClean="0"/>
              <a:t>Hard Disk</a:t>
            </a:r>
            <a:r>
              <a:rPr lang="en-US" dirty="0" smtClean="0"/>
              <a:t>         :  10 Gb.</a:t>
            </a:r>
            <a:r>
              <a:rPr lang="en-US" b="1" dirty="0" smtClean="0"/>
              <a:t> </a:t>
            </a:r>
            <a:endParaRPr lang="en-US" dirty="0" smtClean="0"/>
          </a:p>
          <a:p>
            <a:r>
              <a:rPr lang="en-US" b="1" dirty="0" smtClean="0"/>
              <a:t>Input device</a:t>
            </a:r>
            <a:r>
              <a:rPr lang="en-US" dirty="0" smtClean="0"/>
              <a:t>     :  Standard Keyboard and 				             Mouse.</a:t>
            </a:r>
            <a:r>
              <a:rPr lang="en-US" b="1" dirty="0" smtClean="0"/>
              <a:t> </a:t>
            </a:r>
            <a:endParaRPr lang="en-US" dirty="0" smtClean="0"/>
          </a:p>
          <a:p>
            <a:r>
              <a:rPr lang="en-US" b="1" dirty="0" smtClean="0"/>
              <a:t>Output device</a:t>
            </a:r>
            <a:r>
              <a:rPr lang="en-US" dirty="0" smtClean="0"/>
              <a:t>  :  Monitor (VGA and High 				              Resolution) </a:t>
            </a:r>
          </a:p>
        </p:txBody>
      </p:sp>
      <p:pic>
        <p:nvPicPr>
          <p:cNvPr id="7" name="Picture 2" descr="C:\Program Files\Microsoft Office2007\MEDIA\CAGCAT10\j028575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143000"/>
            <a:ext cx="1066800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</TotalTime>
  <Words>308</Words>
  <Application>Microsoft Office PowerPoint</Application>
  <PresentationFormat>On-screen Show (4:3)</PresentationFormat>
  <Paragraphs>55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         Flexible Deterministic       Packet Marking</vt:lpstr>
      <vt:lpstr>An IP Trace back System to Find the Real Source of Attacks</vt:lpstr>
      <vt:lpstr>         About the project</vt:lpstr>
      <vt:lpstr>Slide 4</vt:lpstr>
      <vt:lpstr>          System Analysis</vt:lpstr>
      <vt:lpstr>Slide 6</vt:lpstr>
      <vt:lpstr>    PROPOSED SYSTEM:</vt:lpstr>
      <vt:lpstr>Slide 8</vt:lpstr>
      <vt:lpstr>   Hardware requirements:</vt:lpstr>
      <vt:lpstr>   Software requirements: </vt:lpstr>
      <vt:lpstr>Slide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Flexible Deterministic Packet Marking</dc:title>
  <dc:creator>sham</dc:creator>
  <cp:lastModifiedBy>user</cp:lastModifiedBy>
  <cp:revision>37</cp:revision>
  <dcterms:created xsi:type="dcterms:W3CDTF">2010-02-05T07:30:52Z</dcterms:created>
  <dcterms:modified xsi:type="dcterms:W3CDTF">2006-02-06T03:21:32Z</dcterms:modified>
</cp:coreProperties>
</file>